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Retrieves data from server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Who is this guy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226</TotalTime>
  <Words>184</Words>
  <Application>Microsoft Office PowerPoint</Application>
  <PresentationFormat>On-screen Show (4:3)</PresentationFormat>
  <Paragraphs>50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20</cp:revision>
  <dcterms:created xsi:type="dcterms:W3CDTF">2014-09-24T21:30:11Z</dcterms:created>
  <dcterms:modified xsi:type="dcterms:W3CDTF">2014-09-25T01:17:51Z</dcterms:modified>
</cp:coreProperties>
</file>